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5FF424-807B-4BF9-8D86-D4F8701A03D5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6D6784-C3FD-485D-81C9-E9BF905528D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025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AB5ED84-04EC-4370-819B-DDF443391A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571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164FA0-5F11-4D1D-808A-7A7AFD7143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624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A81402-0CAA-4805-AD84-D41F5F66A9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971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10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92E0FE-2055-4DEB-B333-CBFDCE350A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364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AA00A5-405C-4118-8807-AF21AA4036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514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74FD89-5A0E-4040-87A9-903C38A0C4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521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148411-E0DE-4A7B-8FB2-A0FE45DE2F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45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592365-07E0-4266-8E2B-F3B1CAB12F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05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23B1B4-0D8E-46F1-86CF-6A508E480F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863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82C3D3-04DE-4061-9F54-20E3CB27D7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869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Fill thou my life, </a:t>
            </a:r>
            <a:r>
              <a:rPr lang="en-GB" dirty="0"/>
              <a:t>O Lord my God,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part with praise,</a:t>
            </a:r>
            <a:endParaRPr lang="en-NZ" dirty="0"/>
          </a:p>
          <a:p>
            <a:r>
              <a:rPr lang="en-GB" dirty="0"/>
              <a:t>		that my whole being may proclaim</a:t>
            </a:r>
            <a:endParaRPr lang="en-NZ" dirty="0"/>
          </a:p>
          <a:p>
            <a:r>
              <a:rPr lang="en-GB" dirty="0"/>
              <a:t>		thy being and thy ways.</a:t>
            </a:r>
            <a:endParaRPr lang="en-NZ" dirty="0"/>
          </a:p>
          <a:p>
            <a:r>
              <a:rPr lang="en-GB" dirty="0"/>
              <a:t>	Not for the lip of praise alone,</a:t>
            </a:r>
            <a:endParaRPr lang="en-NZ" dirty="0"/>
          </a:p>
          <a:p>
            <a:r>
              <a:rPr lang="en-GB" dirty="0"/>
              <a:t>		nor </a:t>
            </a:r>
            <a:r>
              <a:rPr lang="en-GB" dirty="0" err="1"/>
              <a:t>e’en</a:t>
            </a:r>
            <a:r>
              <a:rPr lang="en-GB" dirty="0"/>
              <a:t> the praising heart</a:t>
            </a:r>
            <a:endParaRPr lang="en-NZ" dirty="0"/>
          </a:p>
          <a:p>
            <a:r>
              <a:rPr lang="en-GB" dirty="0"/>
              <a:t>		I ask, but for a life made up</a:t>
            </a:r>
            <a:endParaRPr lang="en-NZ" dirty="0"/>
          </a:p>
          <a:p>
            <a:r>
              <a:rPr lang="en-GB" dirty="0"/>
              <a:t>		of praise in </a:t>
            </a:r>
            <a:r>
              <a:rPr lang="en-GB" dirty="0" err="1"/>
              <a:t>ev’ry</a:t>
            </a:r>
            <a:r>
              <a:rPr lang="en-GB" dirty="0"/>
              <a:t> part</a:t>
            </a:r>
            <a:r>
              <a:rPr lang="en-GB" dirty="0" smtClean="0"/>
              <a:t>: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in the common words I speak,</a:t>
            </a:r>
            <a:endParaRPr lang="en-NZ" dirty="0"/>
          </a:p>
          <a:p>
            <a:r>
              <a:rPr lang="en-GB" dirty="0"/>
              <a:t>		life’s common looks and tones,</a:t>
            </a:r>
            <a:endParaRPr lang="en-NZ" dirty="0"/>
          </a:p>
          <a:p>
            <a:r>
              <a:rPr lang="en-GB" dirty="0"/>
              <a:t>		in fellowship enjoyed at home</a:t>
            </a:r>
            <a:endParaRPr lang="en-NZ" dirty="0"/>
          </a:p>
          <a:p>
            <a:r>
              <a:rPr lang="en-GB" dirty="0"/>
              <a:t>		with my beloved ones,</a:t>
            </a:r>
            <a:endParaRPr lang="en-NZ" dirty="0"/>
          </a:p>
          <a:p>
            <a:r>
              <a:rPr lang="en-GB" dirty="0"/>
              <a:t>	enduring wrong, reproach, or loss</a:t>
            </a:r>
            <a:endParaRPr lang="en-NZ" dirty="0"/>
          </a:p>
          <a:p>
            <a:r>
              <a:rPr lang="en-GB" dirty="0"/>
              <a:t>		with sweet and steadfast will,</a:t>
            </a:r>
            <a:endParaRPr lang="en-NZ" dirty="0"/>
          </a:p>
          <a:p>
            <a:r>
              <a:rPr lang="en-GB" dirty="0"/>
              <a:t>		loving and blessing those who hate,</a:t>
            </a:r>
            <a:endParaRPr lang="en-NZ" dirty="0"/>
          </a:p>
          <a:p>
            <a:r>
              <a:rPr lang="en-GB" dirty="0"/>
              <a:t>		returning good for ill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shall each fear, each fret, each care,</a:t>
            </a:r>
            <a:endParaRPr lang="en-NZ" dirty="0"/>
          </a:p>
          <a:p>
            <a:r>
              <a:rPr lang="en-GB" dirty="0"/>
              <a:t>		be turned into a song,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winding of the way</a:t>
            </a:r>
            <a:endParaRPr lang="en-NZ" dirty="0"/>
          </a:p>
          <a:p>
            <a:r>
              <a:rPr lang="en-GB" dirty="0"/>
              <a:t>		the echo shall prolong;</a:t>
            </a:r>
            <a:endParaRPr lang="en-NZ" dirty="0"/>
          </a:p>
          <a:p>
            <a:r>
              <a:rPr lang="en-GB" dirty="0"/>
              <a:t>	so shall no part of day or night</a:t>
            </a:r>
            <a:endParaRPr lang="en-NZ" dirty="0"/>
          </a:p>
          <a:p>
            <a:r>
              <a:rPr lang="en-GB" dirty="0"/>
              <a:t>		from sacredness be free,</a:t>
            </a:r>
            <a:endParaRPr lang="en-NZ" dirty="0"/>
          </a:p>
          <a:p>
            <a:r>
              <a:rPr lang="en-GB" dirty="0"/>
              <a:t>		but all my life, in </a:t>
            </a:r>
            <a:r>
              <a:rPr lang="en-GB" dirty="0" err="1"/>
              <a:t>ev’ry</a:t>
            </a:r>
            <a:r>
              <a:rPr lang="en-GB" dirty="0"/>
              <a:t> step,</a:t>
            </a:r>
            <a:endParaRPr lang="en-NZ" dirty="0"/>
          </a:p>
          <a:p>
            <a:r>
              <a:rPr lang="en-GB" dirty="0"/>
              <a:t>		be fellowship with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1866,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Gesangbuch</a:t>
            </a:r>
            <a:r>
              <a:rPr lang="en-GB" sz="1000" i="1" dirty="0"/>
              <a:t> der </a:t>
            </a:r>
            <a:r>
              <a:rPr lang="en-GB" sz="1000" i="1" dirty="0" err="1"/>
              <a:t>Herzogl</a:t>
            </a:r>
            <a:r>
              <a:rPr lang="en-GB" sz="1000" dirty="0"/>
              <a:t>, Württemberg, 1784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2014-03-05T09:23:50Z</dcterms:created>
  <dcterms:modified xsi:type="dcterms:W3CDTF">2014-03-23T09:39:40Z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